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622" autoAdjust="0"/>
  </p:normalViewPr>
  <p:slideViewPr>
    <p:cSldViewPr>
      <p:cViewPr>
        <p:scale>
          <a:sx n="66" d="100"/>
          <a:sy n="66" d="100"/>
        </p:scale>
        <p:origin x="-2784" y="-11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7FB886-835E-44EF-90DF-570C52C6F2A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F31C017-F4A8-485D-AB7A-7424318EF295}">
      <dgm:prSet phldrT="[Текст]"/>
      <dgm:spPr/>
      <dgm:t>
        <a:bodyPr/>
        <a:lstStyle/>
        <a:p>
          <a:r>
            <a:rPr lang="ru-RU" dirty="0" smtClean="0"/>
            <a:t>Коррупционные действия </a:t>
          </a:r>
          <a:endParaRPr lang="ru-RU" b="1" dirty="0"/>
        </a:p>
      </dgm:t>
    </dgm:pt>
    <dgm:pt modelId="{0187E0C3-9E42-42BE-B5EE-0D075B14018F}" type="parTrans" cxnId="{5F7CDA03-5D34-450D-BD9C-C435A5BD8BD2}">
      <dgm:prSet/>
      <dgm:spPr/>
      <dgm:t>
        <a:bodyPr/>
        <a:lstStyle/>
        <a:p>
          <a:endParaRPr lang="ru-RU"/>
        </a:p>
      </dgm:t>
    </dgm:pt>
    <dgm:pt modelId="{C02CEE62-0923-431B-A403-FDBF3366E72E}" type="sibTrans" cxnId="{5F7CDA03-5D34-450D-BD9C-C435A5BD8BD2}">
      <dgm:prSet/>
      <dgm:spPr/>
      <dgm:t>
        <a:bodyPr/>
        <a:lstStyle/>
        <a:p>
          <a:endParaRPr lang="ru-RU"/>
        </a:p>
      </dgm:t>
    </dgm:pt>
    <dgm:pt modelId="{897506D1-33BC-4AE9-A05E-0FCE5A70DDC3}">
      <dgm:prSet phldrT="[Текст]"/>
      <dgm:spPr/>
      <dgm:t>
        <a:bodyPr/>
        <a:lstStyle/>
        <a:p>
          <a:r>
            <a:rPr lang="ru-RU" dirty="0" smtClean="0"/>
            <a:t>Коррупционные действия </a:t>
          </a:r>
          <a:endParaRPr lang="ru-RU" dirty="0"/>
        </a:p>
      </dgm:t>
    </dgm:pt>
    <dgm:pt modelId="{3BD4BBF2-14DF-4E3B-85C7-D77939AE0143}" type="parTrans" cxnId="{10FFA64D-18E0-40C8-8BF8-6834FB1ED766}">
      <dgm:prSet/>
      <dgm:spPr/>
      <dgm:t>
        <a:bodyPr/>
        <a:lstStyle/>
        <a:p>
          <a:endParaRPr lang="ru-RU"/>
        </a:p>
      </dgm:t>
    </dgm:pt>
    <dgm:pt modelId="{FA8EAC55-8427-4FE4-97F7-2F8131056DEF}" type="sibTrans" cxnId="{10FFA64D-18E0-40C8-8BF8-6834FB1ED766}">
      <dgm:prSet/>
      <dgm:spPr/>
      <dgm:t>
        <a:bodyPr/>
        <a:lstStyle/>
        <a:p>
          <a:endParaRPr lang="ru-RU"/>
        </a:p>
      </dgm:t>
    </dgm:pt>
    <dgm:pt modelId="{4D0883D2-3D54-44DE-9BEA-1243A33A1B12}">
      <dgm:prSet phldrT="[Текст]"/>
      <dgm:spPr/>
      <dgm:t>
        <a:bodyPr/>
        <a:lstStyle/>
        <a:p>
          <a:r>
            <a:rPr lang="ru-RU" dirty="0" smtClean="0"/>
            <a:t>Административные коррупционные преступления </a:t>
          </a:r>
          <a:endParaRPr lang="ru-RU" dirty="0"/>
        </a:p>
      </dgm:t>
    </dgm:pt>
    <dgm:pt modelId="{416513B3-CBAD-48FD-8D6F-474C7542CBFE}" type="parTrans" cxnId="{973A0BE9-DBDD-44B1-A310-1EB70B66DB98}">
      <dgm:prSet/>
      <dgm:spPr/>
      <dgm:t>
        <a:bodyPr/>
        <a:lstStyle/>
        <a:p>
          <a:endParaRPr lang="ru-RU"/>
        </a:p>
      </dgm:t>
    </dgm:pt>
    <dgm:pt modelId="{E9594ED6-5E07-481A-A520-7FEEA60A849E}" type="sibTrans" cxnId="{973A0BE9-DBDD-44B1-A310-1EB70B66DB98}">
      <dgm:prSet/>
      <dgm:spPr/>
      <dgm:t>
        <a:bodyPr/>
        <a:lstStyle/>
        <a:p>
          <a:endParaRPr lang="ru-RU"/>
        </a:p>
      </dgm:t>
    </dgm:pt>
    <dgm:pt modelId="{4305708A-E486-43D6-963A-878FB9E7C29E}" type="pres">
      <dgm:prSet presAssocID="{E37FB886-835E-44EF-90DF-570C52C6F2A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70023D3-FBA6-4350-A037-DF93EDE6D557}" type="pres">
      <dgm:prSet presAssocID="{1F31C017-F4A8-485D-AB7A-7424318EF295}" presName="hierRoot1" presStyleCnt="0"/>
      <dgm:spPr/>
    </dgm:pt>
    <dgm:pt modelId="{3C17C3B1-D6A6-48AE-9545-09CEADDA041F}" type="pres">
      <dgm:prSet presAssocID="{1F31C017-F4A8-485D-AB7A-7424318EF295}" presName="composite" presStyleCnt="0"/>
      <dgm:spPr/>
    </dgm:pt>
    <dgm:pt modelId="{638F0FA3-74D1-4F47-8E89-16FF5E08EC25}" type="pres">
      <dgm:prSet presAssocID="{1F31C017-F4A8-485D-AB7A-7424318EF295}" presName="background" presStyleLbl="node0" presStyleIdx="0" presStyleCnt="1"/>
      <dgm:spPr/>
    </dgm:pt>
    <dgm:pt modelId="{A412BF95-8B7D-43E2-B854-CD45745B4913}" type="pres">
      <dgm:prSet presAssocID="{1F31C017-F4A8-485D-AB7A-7424318EF295}" presName="text" presStyleLbl="fgAcc0" presStyleIdx="0" presStyleCnt="1" custLinFactNeighborX="488" custLinFactNeighborY="-7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FCA5C1-47C6-4A0B-A977-3533A2FDBD8B}" type="pres">
      <dgm:prSet presAssocID="{1F31C017-F4A8-485D-AB7A-7424318EF295}" presName="hierChild2" presStyleCnt="0"/>
      <dgm:spPr/>
    </dgm:pt>
    <dgm:pt modelId="{33114595-5B3A-4876-829C-C0BC94E9EF59}" type="pres">
      <dgm:prSet presAssocID="{3BD4BBF2-14DF-4E3B-85C7-D77939AE0143}" presName="Name10" presStyleLbl="parChTrans1D2" presStyleIdx="0" presStyleCnt="2"/>
      <dgm:spPr/>
      <dgm:t>
        <a:bodyPr/>
        <a:lstStyle/>
        <a:p>
          <a:endParaRPr lang="ru-RU"/>
        </a:p>
      </dgm:t>
    </dgm:pt>
    <dgm:pt modelId="{D8A59E2F-1ACC-475D-A822-78C0609169CB}" type="pres">
      <dgm:prSet presAssocID="{897506D1-33BC-4AE9-A05E-0FCE5A70DDC3}" presName="hierRoot2" presStyleCnt="0"/>
      <dgm:spPr/>
    </dgm:pt>
    <dgm:pt modelId="{0CDC060D-5E92-4F65-B52C-8DFD09D7A386}" type="pres">
      <dgm:prSet presAssocID="{897506D1-33BC-4AE9-A05E-0FCE5A70DDC3}" presName="composite2" presStyleCnt="0"/>
      <dgm:spPr/>
    </dgm:pt>
    <dgm:pt modelId="{D9788FE0-83DB-4781-A3E5-F6E81FCDB7FB}" type="pres">
      <dgm:prSet presAssocID="{897506D1-33BC-4AE9-A05E-0FCE5A70DDC3}" presName="background2" presStyleLbl="node2" presStyleIdx="0" presStyleCnt="2"/>
      <dgm:spPr/>
    </dgm:pt>
    <dgm:pt modelId="{4F461A3E-0735-4646-A89D-5EA9B8B0928D}" type="pres">
      <dgm:prSet presAssocID="{897506D1-33BC-4AE9-A05E-0FCE5A70DDC3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D83879-229C-4A54-8F40-411E77D47F35}" type="pres">
      <dgm:prSet presAssocID="{897506D1-33BC-4AE9-A05E-0FCE5A70DDC3}" presName="hierChild3" presStyleCnt="0"/>
      <dgm:spPr/>
    </dgm:pt>
    <dgm:pt modelId="{5F27BEC0-5EB1-487B-9D0E-62664A30E50C}" type="pres">
      <dgm:prSet presAssocID="{416513B3-CBAD-48FD-8D6F-474C7542CBFE}" presName="Name10" presStyleLbl="parChTrans1D2" presStyleIdx="1" presStyleCnt="2"/>
      <dgm:spPr/>
      <dgm:t>
        <a:bodyPr/>
        <a:lstStyle/>
        <a:p>
          <a:endParaRPr lang="ru-RU"/>
        </a:p>
      </dgm:t>
    </dgm:pt>
    <dgm:pt modelId="{49F054BB-A8DB-482E-AD64-FC5894645E00}" type="pres">
      <dgm:prSet presAssocID="{4D0883D2-3D54-44DE-9BEA-1243A33A1B12}" presName="hierRoot2" presStyleCnt="0"/>
      <dgm:spPr/>
    </dgm:pt>
    <dgm:pt modelId="{E99EA220-FD8B-48CF-AC11-7B17CFF15B86}" type="pres">
      <dgm:prSet presAssocID="{4D0883D2-3D54-44DE-9BEA-1243A33A1B12}" presName="composite2" presStyleCnt="0"/>
      <dgm:spPr/>
    </dgm:pt>
    <dgm:pt modelId="{A2DCFFC9-42C5-46C8-B579-8A38CAE74FA7}" type="pres">
      <dgm:prSet presAssocID="{4D0883D2-3D54-44DE-9BEA-1243A33A1B12}" presName="background2" presStyleLbl="node2" presStyleIdx="1" presStyleCnt="2"/>
      <dgm:spPr/>
    </dgm:pt>
    <dgm:pt modelId="{583A9C8E-1C4E-47BB-820E-19E84450377A}" type="pres">
      <dgm:prSet presAssocID="{4D0883D2-3D54-44DE-9BEA-1243A33A1B1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9B6677F-D965-4AA5-82FE-8DBA326A625D}" type="pres">
      <dgm:prSet presAssocID="{4D0883D2-3D54-44DE-9BEA-1243A33A1B12}" presName="hierChild3" presStyleCnt="0"/>
      <dgm:spPr/>
    </dgm:pt>
  </dgm:ptLst>
  <dgm:cxnLst>
    <dgm:cxn modelId="{973A0BE9-DBDD-44B1-A310-1EB70B66DB98}" srcId="{1F31C017-F4A8-485D-AB7A-7424318EF295}" destId="{4D0883D2-3D54-44DE-9BEA-1243A33A1B12}" srcOrd="1" destOrd="0" parTransId="{416513B3-CBAD-48FD-8D6F-474C7542CBFE}" sibTransId="{E9594ED6-5E07-481A-A520-7FEEA60A849E}"/>
    <dgm:cxn modelId="{7A7C1A77-85B0-4E08-BBDD-C2E10793BDB0}" type="presOf" srcId="{E37FB886-835E-44EF-90DF-570C52C6F2A7}" destId="{4305708A-E486-43D6-963A-878FB9E7C29E}" srcOrd="0" destOrd="0" presId="urn:microsoft.com/office/officeart/2005/8/layout/hierarchy1"/>
    <dgm:cxn modelId="{B2A58C77-FBAB-4841-9CFD-837AA17B944E}" type="presOf" srcId="{897506D1-33BC-4AE9-A05E-0FCE5A70DDC3}" destId="{4F461A3E-0735-4646-A89D-5EA9B8B0928D}" srcOrd="0" destOrd="0" presId="urn:microsoft.com/office/officeart/2005/8/layout/hierarchy1"/>
    <dgm:cxn modelId="{30CD3A04-6C95-44D7-BFBA-FC7A927352FF}" type="presOf" srcId="{416513B3-CBAD-48FD-8D6F-474C7542CBFE}" destId="{5F27BEC0-5EB1-487B-9D0E-62664A30E50C}" srcOrd="0" destOrd="0" presId="urn:microsoft.com/office/officeart/2005/8/layout/hierarchy1"/>
    <dgm:cxn modelId="{3C9CCC9F-D31A-406F-950D-FACB3E8E8FAA}" type="presOf" srcId="{4D0883D2-3D54-44DE-9BEA-1243A33A1B12}" destId="{583A9C8E-1C4E-47BB-820E-19E84450377A}" srcOrd="0" destOrd="0" presId="urn:microsoft.com/office/officeart/2005/8/layout/hierarchy1"/>
    <dgm:cxn modelId="{FC769138-2009-470C-9426-4C55E5B4ADDA}" type="presOf" srcId="{1F31C017-F4A8-485D-AB7A-7424318EF295}" destId="{A412BF95-8B7D-43E2-B854-CD45745B4913}" srcOrd="0" destOrd="0" presId="urn:microsoft.com/office/officeart/2005/8/layout/hierarchy1"/>
    <dgm:cxn modelId="{5F7CDA03-5D34-450D-BD9C-C435A5BD8BD2}" srcId="{E37FB886-835E-44EF-90DF-570C52C6F2A7}" destId="{1F31C017-F4A8-485D-AB7A-7424318EF295}" srcOrd="0" destOrd="0" parTransId="{0187E0C3-9E42-42BE-B5EE-0D075B14018F}" sibTransId="{C02CEE62-0923-431B-A403-FDBF3366E72E}"/>
    <dgm:cxn modelId="{10FFA64D-18E0-40C8-8BF8-6834FB1ED766}" srcId="{1F31C017-F4A8-485D-AB7A-7424318EF295}" destId="{897506D1-33BC-4AE9-A05E-0FCE5A70DDC3}" srcOrd="0" destOrd="0" parTransId="{3BD4BBF2-14DF-4E3B-85C7-D77939AE0143}" sibTransId="{FA8EAC55-8427-4FE4-97F7-2F8131056DEF}"/>
    <dgm:cxn modelId="{02FDA6BF-E557-4B40-85FF-FC2BB52F827C}" type="presOf" srcId="{3BD4BBF2-14DF-4E3B-85C7-D77939AE0143}" destId="{33114595-5B3A-4876-829C-C0BC94E9EF59}" srcOrd="0" destOrd="0" presId="urn:microsoft.com/office/officeart/2005/8/layout/hierarchy1"/>
    <dgm:cxn modelId="{403C2724-8E45-449F-9858-1A53C4874C76}" type="presParOf" srcId="{4305708A-E486-43D6-963A-878FB9E7C29E}" destId="{370023D3-FBA6-4350-A037-DF93EDE6D557}" srcOrd="0" destOrd="0" presId="urn:microsoft.com/office/officeart/2005/8/layout/hierarchy1"/>
    <dgm:cxn modelId="{A8472B48-43AA-4196-A76D-B758FB135F21}" type="presParOf" srcId="{370023D3-FBA6-4350-A037-DF93EDE6D557}" destId="{3C17C3B1-D6A6-48AE-9545-09CEADDA041F}" srcOrd="0" destOrd="0" presId="urn:microsoft.com/office/officeart/2005/8/layout/hierarchy1"/>
    <dgm:cxn modelId="{E7E81F4E-0C21-465C-98BF-8A6795BDE571}" type="presParOf" srcId="{3C17C3B1-D6A6-48AE-9545-09CEADDA041F}" destId="{638F0FA3-74D1-4F47-8E89-16FF5E08EC25}" srcOrd="0" destOrd="0" presId="urn:microsoft.com/office/officeart/2005/8/layout/hierarchy1"/>
    <dgm:cxn modelId="{ECFE2395-337E-473C-9BCB-4A5DCD3D8ACF}" type="presParOf" srcId="{3C17C3B1-D6A6-48AE-9545-09CEADDA041F}" destId="{A412BF95-8B7D-43E2-B854-CD45745B4913}" srcOrd="1" destOrd="0" presId="urn:microsoft.com/office/officeart/2005/8/layout/hierarchy1"/>
    <dgm:cxn modelId="{06F5DDBF-DC37-4552-9431-93EBB8E821C4}" type="presParOf" srcId="{370023D3-FBA6-4350-A037-DF93EDE6D557}" destId="{C6FCA5C1-47C6-4A0B-A977-3533A2FDBD8B}" srcOrd="1" destOrd="0" presId="urn:microsoft.com/office/officeart/2005/8/layout/hierarchy1"/>
    <dgm:cxn modelId="{A17FB37D-0885-4A18-902E-19141A3E9396}" type="presParOf" srcId="{C6FCA5C1-47C6-4A0B-A977-3533A2FDBD8B}" destId="{33114595-5B3A-4876-829C-C0BC94E9EF59}" srcOrd="0" destOrd="0" presId="urn:microsoft.com/office/officeart/2005/8/layout/hierarchy1"/>
    <dgm:cxn modelId="{582CA477-CAF0-4948-BFC4-3FE41FC14DCB}" type="presParOf" srcId="{C6FCA5C1-47C6-4A0B-A977-3533A2FDBD8B}" destId="{D8A59E2F-1ACC-475D-A822-78C0609169CB}" srcOrd="1" destOrd="0" presId="urn:microsoft.com/office/officeart/2005/8/layout/hierarchy1"/>
    <dgm:cxn modelId="{9A04494E-8D1C-430C-B00F-A85BB5482C18}" type="presParOf" srcId="{D8A59E2F-1ACC-475D-A822-78C0609169CB}" destId="{0CDC060D-5E92-4F65-B52C-8DFD09D7A386}" srcOrd="0" destOrd="0" presId="urn:microsoft.com/office/officeart/2005/8/layout/hierarchy1"/>
    <dgm:cxn modelId="{EA34A3F5-C133-4513-BC6F-FAA73C77DADF}" type="presParOf" srcId="{0CDC060D-5E92-4F65-B52C-8DFD09D7A386}" destId="{D9788FE0-83DB-4781-A3E5-F6E81FCDB7FB}" srcOrd="0" destOrd="0" presId="urn:microsoft.com/office/officeart/2005/8/layout/hierarchy1"/>
    <dgm:cxn modelId="{6633F515-CA0A-47D1-8EAE-EB13C0B8D3F8}" type="presParOf" srcId="{0CDC060D-5E92-4F65-B52C-8DFD09D7A386}" destId="{4F461A3E-0735-4646-A89D-5EA9B8B0928D}" srcOrd="1" destOrd="0" presId="urn:microsoft.com/office/officeart/2005/8/layout/hierarchy1"/>
    <dgm:cxn modelId="{F2BD5D92-A125-4707-8C8C-BB225591B50E}" type="presParOf" srcId="{D8A59E2F-1ACC-475D-A822-78C0609169CB}" destId="{C1D83879-229C-4A54-8F40-411E77D47F35}" srcOrd="1" destOrd="0" presId="urn:microsoft.com/office/officeart/2005/8/layout/hierarchy1"/>
    <dgm:cxn modelId="{FEDB95EC-AAA6-47D8-813E-E55367B19A1E}" type="presParOf" srcId="{C6FCA5C1-47C6-4A0B-A977-3533A2FDBD8B}" destId="{5F27BEC0-5EB1-487B-9D0E-62664A30E50C}" srcOrd="2" destOrd="0" presId="urn:microsoft.com/office/officeart/2005/8/layout/hierarchy1"/>
    <dgm:cxn modelId="{3E64BAD8-2CE3-4B64-8BE3-EDFDB495D6E1}" type="presParOf" srcId="{C6FCA5C1-47C6-4A0B-A977-3533A2FDBD8B}" destId="{49F054BB-A8DB-482E-AD64-FC5894645E00}" srcOrd="3" destOrd="0" presId="urn:microsoft.com/office/officeart/2005/8/layout/hierarchy1"/>
    <dgm:cxn modelId="{A800ED39-EF33-4788-A0A9-5FA4E4092724}" type="presParOf" srcId="{49F054BB-A8DB-482E-AD64-FC5894645E00}" destId="{E99EA220-FD8B-48CF-AC11-7B17CFF15B86}" srcOrd="0" destOrd="0" presId="urn:microsoft.com/office/officeart/2005/8/layout/hierarchy1"/>
    <dgm:cxn modelId="{8CBA7C8D-D56D-4384-ACCB-F3299091AF18}" type="presParOf" srcId="{E99EA220-FD8B-48CF-AC11-7B17CFF15B86}" destId="{A2DCFFC9-42C5-46C8-B579-8A38CAE74FA7}" srcOrd="0" destOrd="0" presId="urn:microsoft.com/office/officeart/2005/8/layout/hierarchy1"/>
    <dgm:cxn modelId="{4D8AFD91-A378-4165-87FF-6468DFFCB72C}" type="presParOf" srcId="{E99EA220-FD8B-48CF-AC11-7B17CFF15B86}" destId="{583A9C8E-1C4E-47BB-820E-19E84450377A}" srcOrd="1" destOrd="0" presId="urn:microsoft.com/office/officeart/2005/8/layout/hierarchy1"/>
    <dgm:cxn modelId="{1E7ADCEC-3F8A-4F52-826C-8753621E8D0A}" type="presParOf" srcId="{49F054BB-A8DB-482E-AD64-FC5894645E00}" destId="{C9B6677F-D965-4AA5-82FE-8DBA326A625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BDD0F9-CD0B-4A43-BC9A-33F804EBD48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730CC5-354B-4A12-B7ED-BD589B7BE3C5}">
      <dgm:prSet phldrT="[Текст]"/>
      <dgm:spPr/>
      <dgm:t>
        <a:bodyPr/>
        <a:lstStyle/>
        <a:p>
          <a:r>
            <a:rPr lang="ru-RU" dirty="0" smtClean="0"/>
            <a:t>Предоставление физическими лицами лицам, уполномоченным на выполнение государственных функций, или лицам, приравненным к ним, незаконного материального вознаграждения, подарков, льгот либо услуг, если эти действия не содержат признаков уголовно наказуемого деяния, - влечет </a:t>
          </a:r>
          <a:r>
            <a:rPr lang="ru-RU" dirty="0" smtClean="0">
              <a:solidFill>
                <a:srgbClr val="FF0000"/>
              </a:solidFill>
            </a:rPr>
            <a:t>штраф в размере двухсот месячных расчетных показателей</a:t>
          </a:r>
          <a:endParaRPr lang="ru-RU" dirty="0"/>
        </a:p>
      </dgm:t>
    </dgm:pt>
    <dgm:pt modelId="{D3438CCF-8D61-4568-A32C-C7F61E2F5165}" type="parTrans" cxnId="{410DFA1F-8506-4CB9-86F2-0F455D1EAA12}">
      <dgm:prSet/>
      <dgm:spPr/>
      <dgm:t>
        <a:bodyPr/>
        <a:lstStyle/>
        <a:p>
          <a:endParaRPr lang="ru-RU"/>
        </a:p>
      </dgm:t>
    </dgm:pt>
    <dgm:pt modelId="{081A0E22-CE50-4BCC-BA32-7B4CCA6D2925}" type="sibTrans" cxnId="{410DFA1F-8506-4CB9-86F2-0F455D1EAA12}">
      <dgm:prSet/>
      <dgm:spPr/>
      <dgm:t>
        <a:bodyPr/>
        <a:lstStyle/>
        <a:p>
          <a:endParaRPr lang="ru-RU"/>
        </a:p>
      </dgm:t>
    </dgm:pt>
    <dgm:pt modelId="{78425652-2F9F-4BB2-80BA-E74C77EE06AC}" type="pres">
      <dgm:prSet presAssocID="{0BBDD0F9-CD0B-4A43-BC9A-33F804EBD48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2A14B67-B075-4883-BEBF-DD5590ABD3BB}" type="pres">
      <dgm:prSet presAssocID="{E0730CC5-354B-4A12-B7ED-BD589B7BE3C5}" presName="hierRoot1" presStyleCnt="0"/>
      <dgm:spPr/>
    </dgm:pt>
    <dgm:pt modelId="{FEF4EAD4-5B30-48D4-97B2-16D70ABC011A}" type="pres">
      <dgm:prSet presAssocID="{E0730CC5-354B-4A12-B7ED-BD589B7BE3C5}" presName="composite" presStyleCnt="0"/>
      <dgm:spPr/>
    </dgm:pt>
    <dgm:pt modelId="{28212006-7929-49A5-A988-CC88E00F5D2F}" type="pres">
      <dgm:prSet presAssocID="{E0730CC5-354B-4A12-B7ED-BD589B7BE3C5}" presName="background" presStyleLbl="node0" presStyleIdx="0" presStyleCnt="1"/>
      <dgm:spPr/>
    </dgm:pt>
    <dgm:pt modelId="{897302A8-7D70-4BCE-9D2E-8E2CF43661E3}" type="pres">
      <dgm:prSet presAssocID="{E0730CC5-354B-4A12-B7ED-BD589B7BE3C5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B03F7E-AA4A-4844-ACA2-407F8E157D65}" type="pres">
      <dgm:prSet presAssocID="{E0730CC5-354B-4A12-B7ED-BD589B7BE3C5}" presName="hierChild2" presStyleCnt="0"/>
      <dgm:spPr/>
    </dgm:pt>
  </dgm:ptLst>
  <dgm:cxnLst>
    <dgm:cxn modelId="{410DFA1F-8506-4CB9-86F2-0F455D1EAA12}" srcId="{0BBDD0F9-CD0B-4A43-BC9A-33F804EBD489}" destId="{E0730CC5-354B-4A12-B7ED-BD589B7BE3C5}" srcOrd="0" destOrd="0" parTransId="{D3438CCF-8D61-4568-A32C-C7F61E2F5165}" sibTransId="{081A0E22-CE50-4BCC-BA32-7B4CCA6D2925}"/>
    <dgm:cxn modelId="{65E29675-2091-4EE8-B1E8-8BFC409C6B37}" type="presOf" srcId="{0BBDD0F9-CD0B-4A43-BC9A-33F804EBD489}" destId="{78425652-2F9F-4BB2-80BA-E74C77EE06AC}" srcOrd="0" destOrd="0" presId="urn:microsoft.com/office/officeart/2005/8/layout/hierarchy1"/>
    <dgm:cxn modelId="{3D47C555-A8D5-4C53-9377-48701BC27601}" type="presOf" srcId="{E0730CC5-354B-4A12-B7ED-BD589B7BE3C5}" destId="{897302A8-7D70-4BCE-9D2E-8E2CF43661E3}" srcOrd="0" destOrd="0" presId="urn:microsoft.com/office/officeart/2005/8/layout/hierarchy1"/>
    <dgm:cxn modelId="{9B06F006-4A95-452F-AC57-F13AC361E2E2}" type="presParOf" srcId="{78425652-2F9F-4BB2-80BA-E74C77EE06AC}" destId="{82A14B67-B075-4883-BEBF-DD5590ABD3BB}" srcOrd="0" destOrd="0" presId="urn:microsoft.com/office/officeart/2005/8/layout/hierarchy1"/>
    <dgm:cxn modelId="{31D21348-AC55-4406-9A42-77D071367271}" type="presParOf" srcId="{82A14B67-B075-4883-BEBF-DD5590ABD3BB}" destId="{FEF4EAD4-5B30-48D4-97B2-16D70ABC011A}" srcOrd="0" destOrd="0" presId="urn:microsoft.com/office/officeart/2005/8/layout/hierarchy1"/>
    <dgm:cxn modelId="{6E533B9A-F028-47D4-914C-DF83978C13ED}" type="presParOf" srcId="{FEF4EAD4-5B30-48D4-97B2-16D70ABC011A}" destId="{28212006-7929-49A5-A988-CC88E00F5D2F}" srcOrd="0" destOrd="0" presId="urn:microsoft.com/office/officeart/2005/8/layout/hierarchy1"/>
    <dgm:cxn modelId="{4CC9506C-E135-46A8-AC5A-9A24486AA3F6}" type="presParOf" srcId="{FEF4EAD4-5B30-48D4-97B2-16D70ABC011A}" destId="{897302A8-7D70-4BCE-9D2E-8E2CF43661E3}" srcOrd="1" destOrd="0" presId="urn:microsoft.com/office/officeart/2005/8/layout/hierarchy1"/>
    <dgm:cxn modelId="{C510A130-B446-47A7-85C1-338526E7A10E}" type="presParOf" srcId="{82A14B67-B075-4883-BEBF-DD5590ABD3BB}" destId="{32B03F7E-AA4A-4844-ACA2-407F8E157D6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97FB98-174D-4A17-B724-DE72A080046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880DD0-BB55-4430-A54D-3D6934BAED98}">
      <dgm:prSet phldrT="[Текст]"/>
      <dgm:spPr/>
      <dgm:t>
        <a:bodyPr/>
        <a:lstStyle/>
        <a:p>
          <a:r>
            <a:rPr lang="ru-RU" dirty="0" smtClean="0"/>
            <a:t>Получение лицом, уполномоченным на выполнение государственных функций, либо приравненным к нему лицом лично или через посредника незаконного материального вознаграждения, подарков, льгот либо услуг за действия (бездействие) в пользу лиц, их предоставивших, если такие действия (бездействие) входят в служебные полномочия лица, уполномоченного на выполнение государственных функций, либо приравненного к нему лица, если эти действия не содержат признаков уголовно наказуемого деяния, - влечет </a:t>
          </a:r>
          <a:r>
            <a:rPr lang="ru-RU" dirty="0" smtClean="0">
              <a:solidFill>
                <a:srgbClr val="FF0000"/>
              </a:solidFill>
            </a:rPr>
            <a:t>штраф в размере шестисот месячных расчетных показателей</a:t>
          </a:r>
          <a:endParaRPr lang="ru-RU" dirty="0"/>
        </a:p>
      </dgm:t>
    </dgm:pt>
    <dgm:pt modelId="{BE058081-DC2D-4B52-B95C-2B3AC4B2421C}" type="parTrans" cxnId="{B8730AE0-C3B3-455D-8888-974D24540C93}">
      <dgm:prSet/>
      <dgm:spPr/>
      <dgm:t>
        <a:bodyPr/>
        <a:lstStyle/>
        <a:p>
          <a:endParaRPr lang="ru-RU"/>
        </a:p>
      </dgm:t>
    </dgm:pt>
    <dgm:pt modelId="{8ED1CDCB-4F76-40EC-BFE0-BE9DA70BC200}" type="sibTrans" cxnId="{B8730AE0-C3B3-455D-8888-974D24540C93}">
      <dgm:prSet/>
      <dgm:spPr/>
      <dgm:t>
        <a:bodyPr/>
        <a:lstStyle/>
        <a:p>
          <a:endParaRPr lang="ru-RU"/>
        </a:p>
      </dgm:t>
    </dgm:pt>
    <dgm:pt modelId="{C1BB4118-6869-4036-8144-43D9891F46CC}" type="pres">
      <dgm:prSet presAssocID="{7197FB98-174D-4A17-B724-DE72A080046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13E44A9-5137-4680-968F-CEA8AC23BDD7}" type="pres">
      <dgm:prSet presAssocID="{04880DD0-BB55-4430-A54D-3D6934BAED98}" presName="hierRoot1" presStyleCnt="0"/>
      <dgm:spPr/>
    </dgm:pt>
    <dgm:pt modelId="{44D92C84-5F2E-4C08-BD9A-6868FC4D21FD}" type="pres">
      <dgm:prSet presAssocID="{04880DD0-BB55-4430-A54D-3D6934BAED98}" presName="composite" presStyleCnt="0"/>
      <dgm:spPr/>
    </dgm:pt>
    <dgm:pt modelId="{80967AB6-F131-4EDD-9F99-8A42C2577217}" type="pres">
      <dgm:prSet presAssocID="{04880DD0-BB55-4430-A54D-3D6934BAED98}" presName="background" presStyleLbl="node0" presStyleIdx="0" presStyleCnt="1"/>
      <dgm:spPr/>
    </dgm:pt>
    <dgm:pt modelId="{F804473F-CFE7-4A3D-9565-9AD79CB0C203}" type="pres">
      <dgm:prSet presAssocID="{04880DD0-BB55-4430-A54D-3D6934BAED98}" presName="text" presStyleLbl="fgAcc0" presStyleIdx="0" presStyleCnt="1" custLinFactNeighborY="-2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4512EA-430A-4F6C-8E40-1FDA3BD63CF1}" type="pres">
      <dgm:prSet presAssocID="{04880DD0-BB55-4430-A54D-3D6934BAED98}" presName="hierChild2" presStyleCnt="0"/>
      <dgm:spPr/>
    </dgm:pt>
  </dgm:ptLst>
  <dgm:cxnLst>
    <dgm:cxn modelId="{37723A98-A299-4426-B05C-AADCD05CD4A6}" type="presOf" srcId="{04880DD0-BB55-4430-A54D-3D6934BAED98}" destId="{F804473F-CFE7-4A3D-9565-9AD79CB0C203}" srcOrd="0" destOrd="0" presId="urn:microsoft.com/office/officeart/2005/8/layout/hierarchy1"/>
    <dgm:cxn modelId="{B8730AE0-C3B3-455D-8888-974D24540C93}" srcId="{7197FB98-174D-4A17-B724-DE72A0800469}" destId="{04880DD0-BB55-4430-A54D-3D6934BAED98}" srcOrd="0" destOrd="0" parTransId="{BE058081-DC2D-4B52-B95C-2B3AC4B2421C}" sibTransId="{8ED1CDCB-4F76-40EC-BFE0-BE9DA70BC200}"/>
    <dgm:cxn modelId="{172BC169-D59C-44FE-811D-2B218BCCFA14}" type="presOf" srcId="{7197FB98-174D-4A17-B724-DE72A0800469}" destId="{C1BB4118-6869-4036-8144-43D9891F46CC}" srcOrd="0" destOrd="0" presId="urn:microsoft.com/office/officeart/2005/8/layout/hierarchy1"/>
    <dgm:cxn modelId="{0DECA1ED-7457-4895-97CB-461DE504DDFD}" type="presParOf" srcId="{C1BB4118-6869-4036-8144-43D9891F46CC}" destId="{513E44A9-5137-4680-968F-CEA8AC23BDD7}" srcOrd="0" destOrd="0" presId="urn:microsoft.com/office/officeart/2005/8/layout/hierarchy1"/>
    <dgm:cxn modelId="{E807A29A-A397-4C1C-83AC-E8A34172C532}" type="presParOf" srcId="{513E44A9-5137-4680-968F-CEA8AC23BDD7}" destId="{44D92C84-5F2E-4C08-BD9A-6868FC4D21FD}" srcOrd="0" destOrd="0" presId="urn:microsoft.com/office/officeart/2005/8/layout/hierarchy1"/>
    <dgm:cxn modelId="{4B67280C-5DA1-4564-8467-6792996AE9FC}" type="presParOf" srcId="{44D92C84-5F2E-4C08-BD9A-6868FC4D21FD}" destId="{80967AB6-F131-4EDD-9F99-8A42C2577217}" srcOrd="0" destOrd="0" presId="urn:microsoft.com/office/officeart/2005/8/layout/hierarchy1"/>
    <dgm:cxn modelId="{7C0B4BE0-439F-4B50-9FAB-5AF2642F97C5}" type="presParOf" srcId="{44D92C84-5F2E-4C08-BD9A-6868FC4D21FD}" destId="{F804473F-CFE7-4A3D-9565-9AD79CB0C203}" srcOrd="1" destOrd="0" presId="urn:microsoft.com/office/officeart/2005/8/layout/hierarchy1"/>
    <dgm:cxn modelId="{8B2110B5-4E0C-4F2A-A98E-3CB567A8FF41}" type="presParOf" srcId="{513E44A9-5137-4680-968F-CEA8AC23BDD7}" destId="{D34512EA-430A-4F6C-8E40-1FDA3BD63CF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A07F72-8977-43A5-A7FF-731CB698E27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0875E7-B810-437D-A83A-F2CA211B3A82}">
      <dgm:prSet phldrT="[Текст]"/>
      <dgm:spPr/>
      <dgm:t>
        <a:bodyPr/>
        <a:lstStyle/>
        <a:p>
          <a:r>
            <a:rPr lang="ru-RU" dirty="0" smtClean="0"/>
            <a:t>1. Предоставление юридическими лицами лицам, уполномоченным на выполнение государственных функций, или лицам, приравненным к ним, незаконного материального вознаграждения, подарков, льгот либо услуг, если эти действия не содержат признаков уголовно наказуемого деяния, -влечет </a:t>
          </a:r>
          <a:r>
            <a:rPr lang="ru-RU" dirty="0" smtClean="0">
              <a:solidFill>
                <a:schemeClr val="accent2"/>
              </a:solidFill>
            </a:rPr>
            <a:t>штраф в размере семисот пятидесяти месячных расчетных показателей. </a:t>
          </a:r>
        </a:p>
        <a:p>
          <a:r>
            <a:rPr lang="ru-RU" dirty="0" smtClean="0"/>
            <a:t>2. Действия, предусмотренные частью первой настоящей статьи, совершенные повторно в течение года после наложения административного взыскания, - влекут </a:t>
          </a:r>
          <a:r>
            <a:rPr lang="ru-RU" dirty="0" smtClean="0">
              <a:solidFill>
                <a:schemeClr val="accent2"/>
              </a:solidFill>
            </a:rPr>
            <a:t>штраф в размере тысячи пятисот месячных расчетных показателей </a:t>
          </a:r>
          <a:endParaRPr lang="ru-RU" dirty="0">
            <a:solidFill>
              <a:schemeClr val="accent2"/>
            </a:solidFill>
          </a:endParaRPr>
        </a:p>
      </dgm:t>
    </dgm:pt>
    <dgm:pt modelId="{FA943F89-2C65-425B-ADFD-3B1D2353FB4D}" type="parTrans" cxnId="{F2F786A5-18BA-4FCA-A573-C5E7EDF6E8DF}">
      <dgm:prSet/>
      <dgm:spPr/>
      <dgm:t>
        <a:bodyPr/>
        <a:lstStyle/>
        <a:p>
          <a:endParaRPr lang="ru-RU"/>
        </a:p>
      </dgm:t>
    </dgm:pt>
    <dgm:pt modelId="{B191B78F-D2F0-4278-A379-66ACA849F876}" type="sibTrans" cxnId="{F2F786A5-18BA-4FCA-A573-C5E7EDF6E8DF}">
      <dgm:prSet/>
      <dgm:spPr/>
      <dgm:t>
        <a:bodyPr/>
        <a:lstStyle/>
        <a:p>
          <a:endParaRPr lang="ru-RU"/>
        </a:p>
      </dgm:t>
    </dgm:pt>
    <dgm:pt modelId="{0E47F89E-4DA6-4782-AB36-01FE19E135FE}" type="pres">
      <dgm:prSet presAssocID="{3FA07F72-8977-43A5-A7FF-731CB698E27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0ABC4B0-77BB-4DCA-9AF9-48B84D71EF41}" type="pres">
      <dgm:prSet presAssocID="{340875E7-B810-437D-A83A-F2CA211B3A82}" presName="hierRoot1" presStyleCnt="0"/>
      <dgm:spPr/>
    </dgm:pt>
    <dgm:pt modelId="{0E630794-D50B-4CAC-B662-7E33F67E7289}" type="pres">
      <dgm:prSet presAssocID="{340875E7-B810-437D-A83A-F2CA211B3A82}" presName="composite" presStyleCnt="0"/>
      <dgm:spPr/>
    </dgm:pt>
    <dgm:pt modelId="{A582373E-3C28-4865-8DC6-80EB260EAAD8}" type="pres">
      <dgm:prSet presAssocID="{340875E7-B810-437D-A83A-F2CA211B3A82}" presName="background" presStyleLbl="node0" presStyleIdx="0" presStyleCnt="1"/>
      <dgm:spPr/>
    </dgm:pt>
    <dgm:pt modelId="{AC9BD7EB-5AD7-46F7-9429-693E3C8E0065}" type="pres">
      <dgm:prSet presAssocID="{340875E7-B810-437D-A83A-F2CA211B3A8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F118B3-C50B-4185-A836-42662D2A6962}" type="pres">
      <dgm:prSet presAssocID="{340875E7-B810-437D-A83A-F2CA211B3A82}" presName="hierChild2" presStyleCnt="0"/>
      <dgm:spPr/>
    </dgm:pt>
  </dgm:ptLst>
  <dgm:cxnLst>
    <dgm:cxn modelId="{F2F786A5-18BA-4FCA-A573-C5E7EDF6E8DF}" srcId="{3FA07F72-8977-43A5-A7FF-731CB698E275}" destId="{340875E7-B810-437D-A83A-F2CA211B3A82}" srcOrd="0" destOrd="0" parTransId="{FA943F89-2C65-425B-ADFD-3B1D2353FB4D}" sibTransId="{B191B78F-D2F0-4278-A379-66ACA849F876}"/>
    <dgm:cxn modelId="{77F2ACCB-B32B-48A7-9E9D-7B675FB7966A}" type="presOf" srcId="{3FA07F72-8977-43A5-A7FF-731CB698E275}" destId="{0E47F89E-4DA6-4782-AB36-01FE19E135FE}" srcOrd="0" destOrd="0" presId="urn:microsoft.com/office/officeart/2005/8/layout/hierarchy1"/>
    <dgm:cxn modelId="{AE980DBC-8C5C-4302-B2EE-1FF98CD173FD}" type="presOf" srcId="{340875E7-B810-437D-A83A-F2CA211B3A82}" destId="{AC9BD7EB-5AD7-46F7-9429-693E3C8E0065}" srcOrd="0" destOrd="0" presId="urn:microsoft.com/office/officeart/2005/8/layout/hierarchy1"/>
    <dgm:cxn modelId="{49A3FF8E-9154-4D45-BE10-6ED6C65AA64E}" type="presParOf" srcId="{0E47F89E-4DA6-4782-AB36-01FE19E135FE}" destId="{10ABC4B0-77BB-4DCA-9AF9-48B84D71EF41}" srcOrd="0" destOrd="0" presId="urn:microsoft.com/office/officeart/2005/8/layout/hierarchy1"/>
    <dgm:cxn modelId="{A0923A77-DA9B-486A-8FB8-0A885C23A238}" type="presParOf" srcId="{10ABC4B0-77BB-4DCA-9AF9-48B84D71EF41}" destId="{0E630794-D50B-4CAC-B662-7E33F67E7289}" srcOrd="0" destOrd="0" presId="urn:microsoft.com/office/officeart/2005/8/layout/hierarchy1"/>
    <dgm:cxn modelId="{A9425EE1-ECBC-48EA-AF95-14B8CC579814}" type="presParOf" srcId="{0E630794-D50B-4CAC-B662-7E33F67E7289}" destId="{A582373E-3C28-4865-8DC6-80EB260EAAD8}" srcOrd="0" destOrd="0" presId="urn:microsoft.com/office/officeart/2005/8/layout/hierarchy1"/>
    <dgm:cxn modelId="{E0ADE6A0-0AA2-4C29-B89C-F87D251EB6D3}" type="presParOf" srcId="{0E630794-D50B-4CAC-B662-7E33F67E7289}" destId="{AC9BD7EB-5AD7-46F7-9429-693E3C8E0065}" srcOrd="1" destOrd="0" presId="urn:microsoft.com/office/officeart/2005/8/layout/hierarchy1"/>
    <dgm:cxn modelId="{95AA4409-1CFD-458E-948F-29D5D53387C1}" type="presParOf" srcId="{10ABC4B0-77BB-4DCA-9AF9-48B84D71EF41}" destId="{67F118B3-C50B-4185-A836-42662D2A696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1D6674-7E43-4E98-BAB1-42EFC016668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2D9000-73DC-490B-B6BE-5E39533B433E}">
      <dgm:prSet phldrT="[Текст]"/>
      <dgm:spPr/>
      <dgm:t>
        <a:bodyPr/>
        <a:lstStyle/>
        <a:p>
          <a:r>
            <a:rPr lang="ru-RU" dirty="0" smtClean="0"/>
            <a:t>Занятие государственными органами, органами местного самоуправления предпринимательской деятельностью вне возложенных на них законодательством функций либо принятие материальных благ и преимуществ, помимо установленных источников финансирования, - влечет </a:t>
          </a:r>
          <a:r>
            <a:rPr lang="ru-RU" dirty="0" smtClean="0">
              <a:solidFill>
                <a:schemeClr val="accent2"/>
              </a:solidFill>
            </a:rPr>
            <a:t>штраф на руководителей этих организаций в размере шестисот месячных расчетных показателей </a:t>
          </a:r>
          <a:endParaRPr lang="ru-RU" dirty="0">
            <a:solidFill>
              <a:schemeClr val="accent2"/>
            </a:solidFill>
          </a:endParaRPr>
        </a:p>
      </dgm:t>
    </dgm:pt>
    <dgm:pt modelId="{33FDAEA2-A2E1-4238-B03D-CDD16838CABB}" type="parTrans" cxnId="{A7D17AFD-9D2B-47AA-AB7C-A2BD0EDCFDE2}">
      <dgm:prSet/>
      <dgm:spPr/>
      <dgm:t>
        <a:bodyPr/>
        <a:lstStyle/>
        <a:p>
          <a:endParaRPr lang="ru-RU"/>
        </a:p>
      </dgm:t>
    </dgm:pt>
    <dgm:pt modelId="{EE456259-613E-47F6-B512-C96579261C23}" type="sibTrans" cxnId="{A7D17AFD-9D2B-47AA-AB7C-A2BD0EDCFDE2}">
      <dgm:prSet/>
      <dgm:spPr/>
      <dgm:t>
        <a:bodyPr/>
        <a:lstStyle/>
        <a:p>
          <a:endParaRPr lang="ru-RU"/>
        </a:p>
      </dgm:t>
    </dgm:pt>
    <dgm:pt modelId="{2025E9C2-2F3B-458A-B142-D502CA9BB003}" type="pres">
      <dgm:prSet presAssocID="{821D6674-7E43-4E98-BAB1-42EFC016668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5AE3F58-527E-4BE7-882F-359029711C8B}" type="pres">
      <dgm:prSet presAssocID="{582D9000-73DC-490B-B6BE-5E39533B433E}" presName="hierRoot1" presStyleCnt="0"/>
      <dgm:spPr/>
    </dgm:pt>
    <dgm:pt modelId="{C09545C5-9C2C-425F-85B1-571362AF2575}" type="pres">
      <dgm:prSet presAssocID="{582D9000-73DC-490B-B6BE-5E39533B433E}" presName="composite" presStyleCnt="0"/>
      <dgm:spPr/>
    </dgm:pt>
    <dgm:pt modelId="{451B0948-65F5-4787-8134-786B38761166}" type="pres">
      <dgm:prSet presAssocID="{582D9000-73DC-490B-B6BE-5E39533B433E}" presName="background" presStyleLbl="node0" presStyleIdx="0" presStyleCnt="1"/>
      <dgm:spPr/>
    </dgm:pt>
    <dgm:pt modelId="{B812D1A9-B04C-464C-8EE0-229AAEEA7ABB}" type="pres">
      <dgm:prSet presAssocID="{582D9000-73DC-490B-B6BE-5E39533B433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59BFCE9-3B46-4AE7-8D5C-44EBF644FD06}" type="pres">
      <dgm:prSet presAssocID="{582D9000-73DC-490B-B6BE-5E39533B433E}" presName="hierChild2" presStyleCnt="0"/>
      <dgm:spPr/>
    </dgm:pt>
  </dgm:ptLst>
  <dgm:cxnLst>
    <dgm:cxn modelId="{19066F28-6366-4862-9109-C475B3D9ABEF}" type="presOf" srcId="{582D9000-73DC-490B-B6BE-5E39533B433E}" destId="{B812D1A9-B04C-464C-8EE0-229AAEEA7ABB}" srcOrd="0" destOrd="0" presId="urn:microsoft.com/office/officeart/2005/8/layout/hierarchy1"/>
    <dgm:cxn modelId="{A7D17AFD-9D2B-47AA-AB7C-A2BD0EDCFDE2}" srcId="{821D6674-7E43-4E98-BAB1-42EFC0166688}" destId="{582D9000-73DC-490B-B6BE-5E39533B433E}" srcOrd="0" destOrd="0" parTransId="{33FDAEA2-A2E1-4238-B03D-CDD16838CABB}" sibTransId="{EE456259-613E-47F6-B512-C96579261C23}"/>
    <dgm:cxn modelId="{C7BB89B4-BBD2-460D-BE01-D6DAAEE5C25D}" type="presOf" srcId="{821D6674-7E43-4E98-BAB1-42EFC0166688}" destId="{2025E9C2-2F3B-458A-B142-D502CA9BB003}" srcOrd="0" destOrd="0" presId="urn:microsoft.com/office/officeart/2005/8/layout/hierarchy1"/>
    <dgm:cxn modelId="{8A7F093C-4987-4D47-B930-2438222C27AE}" type="presParOf" srcId="{2025E9C2-2F3B-458A-B142-D502CA9BB003}" destId="{65AE3F58-527E-4BE7-882F-359029711C8B}" srcOrd="0" destOrd="0" presId="urn:microsoft.com/office/officeart/2005/8/layout/hierarchy1"/>
    <dgm:cxn modelId="{2DC8FE5D-28DB-49E2-A73D-C3390706EA90}" type="presParOf" srcId="{65AE3F58-527E-4BE7-882F-359029711C8B}" destId="{C09545C5-9C2C-425F-85B1-571362AF2575}" srcOrd="0" destOrd="0" presId="urn:microsoft.com/office/officeart/2005/8/layout/hierarchy1"/>
    <dgm:cxn modelId="{9D1A216F-4C26-44C5-B837-ACDEA5CDB34A}" type="presParOf" srcId="{C09545C5-9C2C-425F-85B1-571362AF2575}" destId="{451B0948-65F5-4787-8134-786B38761166}" srcOrd="0" destOrd="0" presId="urn:microsoft.com/office/officeart/2005/8/layout/hierarchy1"/>
    <dgm:cxn modelId="{910F2B32-34C2-48D7-BACB-65A4F99B9A0E}" type="presParOf" srcId="{C09545C5-9C2C-425F-85B1-571362AF2575}" destId="{B812D1A9-B04C-464C-8EE0-229AAEEA7ABB}" srcOrd="1" destOrd="0" presId="urn:microsoft.com/office/officeart/2005/8/layout/hierarchy1"/>
    <dgm:cxn modelId="{4283A787-F0F0-40DE-BCA0-D1D2EC9D8445}" type="presParOf" srcId="{65AE3F58-527E-4BE7-882F-359029711C8B}" destId="{659BFCE9-3B46-4AE7-8D5C-44EBF644FD0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D11872A-1D26-4C5E-B254-57E585993D9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5FBFF8D-0329-437E-AFAB-F2D13BE8700E}">
      <dgm:prSet phldrT="[Текст]"/>
      <dgm:spPr/>
      <dgm:t>
        <a:bodyPr/>
        <a:lstStyle/>
        <a:p>
          <a:r>
            <a:rPr lang="ru-RU" dirty="0" smtClean="0"/>
            <a:t>Непринятие руководителями либо ответственными секретарями или иными должностными лицами, определяемыми Президентом Республики Казахстан, государственных органов, Вооруженных Сил Республики Казахстан, других войск и воинских формирований Республики Казахстан в пределах своих полномочий мер в отношении подчиненных им лиц, виновных в совершении коррупционных правонарушений, либо принятие указанных мер с нарушением законодательства Республики Казахстан о противодействии коррупции, либо </a:t>
          </a:r>
          <a:r>
            <a:rPr lang="ru-RU" dirty="0" err="1" smtClean="0"/>
            <a:t>непредоставление</a:t>
          </a:r>
          <a:r>
            <a:rPr lang="ru-RU" dirty="0" smtClean="0"/>
            <a:t> соответствующей информации в органы государственных доходов по месту жительства виновных лиц -влечет </a:t>
          </a:r>
          <a:r>
            <a:rPr lang="ru-RU" dirty="0" smtClean="0">
              <a:solidFill>
                <a:schemeClr val="accent2"/>
              </a:solidFill>
            </a:rPr>
            <a:t>штраф в размере ста месячных расчетных показателей. </a:t>
          </a:r>
          <a:endParaRPr lang="ru-RU" dirty="0">
            <a:solidFill>
              <a:schemeClr val="accent2"/>
            </a:solidFill>
          </a:endParaRPr>
        </a:p>
      </dgm:t>
    </dgm:pt>
    <dgm:pt modelId="{A41F1552-A0B9-4F8E-808C-C1AF83A729B4}" type="parTrans" cxnId="{346E92AC-6F38-477C-B2B7-89B88F95BF8C}">
      <dgm:prSet/>
      <dgm:spPr/>
      <dgm:t>
        <a:bodyPr/>
        <a:lstStyle/>
        <a:p>
          <a:endParaRPr lang="ru-RU"/>
        </a:p>
      </dgm:t>
    </dgm:pt>
    <dgm:pt modelId="{A7A68DE1-916B-4980-AA16-83286E3430DC}" type="sibTrans" cxnId="{346E92AC-6F38-477C-B2B7-89B88F95BF8C}">
      <dgm:prSet/>
      <dgm:spPr/>
      <dgm:t>
        <a:bodyPr/>
        <a:lstStyle/>
        <a:p>
          <a:endParaRPr lang="ru-RU"/>
        </a:p>
      </dgm:t>
    </dgm:pt>
    <dgm:pt modelId="{0B69FC61-02AE-48B5-A9C3-535677EE47AD}" type="pres">
      <dgm:prSet presAssocID="{5D11872A-1D26-4C5E-B254-57E585993D9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B34967C-6B30-47F5-B294-F20182A36998}" type="pres">
      <dgm:prSet presAssocID="{95FBFF8D-0329-437E-AFAB-F2D13BE8700E}" presName="hierRoot1" presStyleCnt="0"/>
      <dgm:spPr/>
    </dgm:pt>
    <dgm:pt modelId="{705E7300-E530-402E-A0EB-ED1A747848E0}" type="pres">
      <dgm:prSet presAssocID="{95FBFF8D-0329-437E-AFAB-F2D13BE8700E}" presName="composite" presStyleCnt="0"/>
      <dgm:spPr/>
    </dgm:pt>
    <dgm:pt modelId="{16F941FD-1F6D-45E8-B3EB-4CF99A72C577}" type="pres">
      <dgm:prSet presAssocID="{95FBFF8D-0329-437E-AFAB-F2D13BE8700E}" presName="background" presStyleLbl="node0" presStyleIdx="0" presStyleCnt="1"/>
      <dgm:spPr/>
    </dgm:pt>
    <dgm:pt modelId="{5AB8D832-4518-40F6-9D11-5C1170B9FCF0}" type="pres">
      <dgm:prSet presAssocID="{95FBFF8D-0329-437E-AFAB-F2D13BE8700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4236D2-839D-4706-B557-1B356A9F5FF3}" type="pres">
      <dgm:prSet presAssocID="{95FBFF8D-0329-437E-AFAB-F2D13BE8700E}" presName="hierChild2" presStyleCnt="0"/>
      <dgm:spPr/>
    </dgm:pt>
  </dgm:ptLst>
  <dgm:cxnLst>
    <dgm:cxn modelId="{C6C016A7-7EA5-41EC-87C7-4304D8C1E188}" type="presOf" srcId="{5D11872A-1D26-4C5E-B254-57E585993D98}" destId="{0B69FC61-02AE-48B5-A9C3-535677EE47AD}" srcOrd="0" destOrd="0" presId="urn:microsoft.com/office/officeart/2005/8/layout/hierarchy1"/>
    <dgm:cxn modelId="{0A694A23-C01F-47B8-A531-C3D30D5680F7}" type="presOf" srcId="{95FBFF8D-0329-437E-AFAB-F2D13BE8700E}" destId="{5AB8D832-4518-40F6-9D11-5C1170B9FCF0}" srcOrd="0" destOrd="0" presId="urn:microsoft.com/office/officeart/2005/8/layout/hierarchy1"/>
    <dgm:cxn modelId="{346E92AC-6F38-477C-B2B7-89B88F95BF8C}" srcId="{5D11872A-1D26-4C5E-B254-57E585993D98}" destId="{95FBFF8D-0329-437E-AFAB-F2D13BE8700E}" srcOrd="0" destOrd="0" parTransId="{A41F1552-A0B9-4F8E-808C-C1AF83A729B4}" sibTransId="{A7A68DE1-916B-4980-AA16-83286E3430DC}"/>
    <dgm:cxn modelId="{7C9F759E-BD90-4E04-B0E4-086C164122FD}" type="presParOf" srcId="{0B69FC61-02AE-48B5-A9C3-535677EE47AD}" destId="{3B34967C-6B30-47F5-B294-F20182A36998}" srcOrd="0" destOrd="0" presId="urn:microsoft.com/office/officeart/2005/8/layout/hierarchy1"/>
    <dgm:cxn modelId="{FD52A20F-4530-4F25-99C9-0299F6B7DBA6}" type="presParOf" srcId="{3B34967C-6B30-47F5-B294-F20182A36998}" destId="{705E7300-E530-402E-A0EB-ED1A747848E0}" srcOrd="0" destOrd="0" presId="urn:microsoft.com/office/officeart/2005/8/layout/hierarchy1"/>
    <dgm:cxn modelId="{BA4F85C8-6CF2-4E62-A752-2DE28BBA5518}" type="presParOf" srcId="{705E7300-E530-402E-A0EB-ED1A747848E0}" destId="{16F941FD-1F6D-45E8-B3EB-4CF99A72C577}" srcOrd="0" destOrd="0" presId="urn:microsoft.com/office/officeart/2005/8/layout/hierarchy1"/>
    <dgm:cxn modelId="{4A7198A6-D754-483C-9DE1-30A455426F59}" type="presParOf" srcId="{705E7300-E530-402E-A0EB-ED1A747848E0}" destId="{5AB8D832-4518-40F6-9D11-5C1170B9FCF0}" srcOrd="1" destOrd="0" presId="urn:microsoft.com/office/officeart/2005/8/layout/hierarchy1"/>
    <dgm:cxn modelId="{6D2EF6BB-2761-4E4E-A32F-E098D45D53E7}" type="presParOf" srcId="{3B34967C-6B30-47F5-B294-F20182A36998}" destId="{974236D2-839D-4706-B557-1B356A9F5FF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49B2D93-C37A-4AC9-B08F-184013666FF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3AC217-0DCE-4C22-97B8-9B1692D77713}">
      <dgm:prSet phldrT="[Текст]"/>
      <dgm:spPr/>
      <dgm:t>
        <a:bodyPr/>
        <a:lstStyle/>
        <a:p>
          <a:r>
            <a:rPr lang="ru-RU" dirty="0" smtClean="0"/>
            <a:t>Принятие руководителем государственных органов, учреждений и предприятий либо руководителем национальных компаний, национальных управляющих холдингов, национальных холдингов, национальных институтов развития, а также их дочерних организаций на работу лиц, ранее совершивших коррупционное преступление, - влечет </a:t>
          </a:r>
          <a:r>
            <a:rPr lang="ru-RU" dirty="0" smtClean="0">
              <a:solidFill>
                <a:schemeClr val="accent2"/>
              </a:solidFill>
            </a:rPr>
            <a:t>штраф в размере ста месячных расчетных показателей</a:t>
          </a:r>
          <a:endParaRPr lang="ru-RU" dirty="0">
            <a:solidFill>
              <a:schemeClr val="accent2"/>
            </a:solidFill>
          </a:endParaRPr>
        </a:p>
      </dgm:t>
    </dgm:pt>
    <dgm:pt modelId="{E6FE9D03-A2AF-4DA8-8FB6-5989268586D1}" type="parTrans" cxnId="{80C3472C-C080-4890-B1D6-17F03ACA09ED}">
      <dgm:prSet/>
      <dgm:spPr/>
      <dgm:t>
        <a:bodyPr/>
        <a:lstStyle/>
        <a:p>
          <a:endParaRPr lang="ru-RU"/>
        </a:p>
      </dgm:t>
    </dgm:pt>
    <dgm:pt modelId="{8FC57375-74C6-4D2D-BFE6-A52AEDB88F2E}" type="sibTrans" cxnId="{80C3472C-C080-4890-B1D6-17F03ACA09ED}">
      <dgm:prSet/>
      <dgm:spPr/>
      <dgm:t>
        <a:bodyPr/>
        <a:lstStyle/>
        <a:p>
          <a:endParaRPr lang="ru-RU"/>
        </a:p>
      </dgm:t>
    </dgm:pt>
    <dgm:pt modelId="{FC711AF1-8FA7-445E-99A1-B9212B19B3BD}" type="pres">
      <dgm:prSet presAssocID="{E49B2D93-C37A-4AC9-B08F-184013666FF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0982929-CEC7-4EA7-BA78-270A7C18A858}" type="pres">
      <dgm:prSet presAssocID="{0B3AC217-0DCE-4C22-97B8-9B1692D77713}" presName="hierRoot1" presStyleCnt="0"/>
      <dgm:spPr/>
    </dgm:pt>
    <dgm:pt modelId="{2ECC57E2-2AB9-4020-8C95-5D0BB3C78505}" type="pres">
      <dgm:prSet presAssocID="{0B3AC217-0DCE-4C22-97B8-9B1692D77713}" presName="composite" presStyleCnt="0"/>
      <dgm:spPr/>
    </dgm:pt>
    <dgm:pt modelId="{383CE6D2-ADBE-4064-9866-0F2748C41336}" type="pres">
      <dgm:prSet presAssocID="{0B3AC217-0DCE-4C22-97B8-9B1692D77713}" presName="background" presStyleLbl="node0" presStyleIdx="0" presStyleCnt="1"/>
      <dgm:spPr/>
    </dgm:pt>
    <dgm:pt modelId="{6FED7C0D-51A0-4AF8-8F49-34DCA504E432}" type="pres">
      <dgm:prSet presAssocID="{0B3AC217-0DCE-4C22-97B8-9B1692D7771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5328A1-2194-4414-A3FB-5724972ED13C}" type="pres">
      <dgm:prSet presAssocID="{0B3AC217-0DCE-4C22-97B8-9B1692D77713}" presName="hierChild2" presStyleCnt="0"/>
      <dgm:spPr/>
    </dgm:pt>
  </dgm:ptLst>
  <dgm:cxnLst>
    <dgm:cxn modelId="{8EEB3119-6CB5-4A0B-ACAC-A727D12A1C90}" type="presOf" srcId="{E49B2D93-C37A-4AC9-B08F-184013666FF4}" destId="{FC711AF1-8FA7-445E-99A1-B9212B19B3BD}" srcOrd="0" destOrd="0" presId="urn:microsoft.com/office/officeart/2005/8/layout/hierarchy1"/>
    <dgm:cxn modelId="{07A51F79-9101-40C5-A8A7-CC43CBC49835}" type="presOf" srcId="{0B3AC217-0DCE-4C22-97B8-9B1692D77713}" destId="{6FED7C0D-51A0-4AF8-8F49-34DCA504E432}" srcOrd="0" destOrd="0" presId="urn:microsoft.com/office/officeart/2005/8/layout/hierarchy1"/>
    <dgm:cxn modelId="{80C3472C-C080-4890-B1D6-17F03ACA09ED}" srcId="{E49B2D93-C37A-4AC9-B08F-184013666FF4}" destId="{0B3AC217-0DCE-4C22-97B8-9B1692D77713}" srcOrd="0" destOrd="0" parTransId="{E6FE9D03-A2AF-4DA8-8FB6-5989268586D1}" sibTransId="{8FC57375-74C6-4D2D-BFE6-A52AEDB88F2E}"/>
    <dgm:cxn modelId="{4A258FD4-6CFB-45DF-B188-F05AA217812B}" type="presParOf" srcId="{FC711AF1-8FA7-445E-99A1-B9212B19B3BD}" destId="{20982929-CEC7-4EA7-BA78-270A7C18A858}" srcOrd="0" destOrd="0" presId="urn:microsoft.com/office/officeart/2005/8/layout/hierarchy1"/>
    <dgm:cxn modelId="{89EAE5CD-4E7C-40EA-A181-CE8C9C9AA23B}" type="presParOf" srcId="{20982929-CEC7-4EA7-BA78-270A7C18A858}" destId="{2ECC57E2-2AB9-4020-8C95-5D0BB3C78505}" srcOrd="0" destOrd="0" presId="urn:microsoft.com/office/officeart/2005/8/layout/hierarchy1"/>
    <dgm:cxn modelId="{60589A3A-50E3-4ECC-8FB8-28279472325E}" type="presParOf" srcId="{2ECC57E2-2AB9-4020-8C95-5D0BB3C78505}" destId="{383CE6D2-ADBE-4064-9866-0F2748C41336}" srcOrd="0" destOrd="0" presId="urn:microsoft.com/office/officeart/2005/8/layout/hierarchy1"/>
    <dgm:cxn modelId="{2CBD6E0F-D8B7-4B8D-AF27-1B5FB7F7CCA0}" type="presParOf" srcId="{2ECC57E2-2AB9-4020-8C95-5D0BB3C78505}" destId="{6FED7C0D-51A0-4AF8-8F49-34DCA504E432}" srcOrd="1" destOrd="0" presId="urn:microsoft.com/office/officeart/2005/8/layout/hierarchy1"/>
    <dgm:cxn modelId="{B8898605-FF8B-4109-B85D-A3932868CBA9}" type="presParOf" srcId="{20982929-CEC7-4EA7-BA78-270A7C18A858}" destId="{1A5328A1-2194-4414-A3FB-5724972ED13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27BEC0-5EB1-487B-9D0E-62664A30E50C}">
      <dsp:nvSpPr>
        <dsp:cNvPr id="0" name=""/>
        <dsp:cNvSpPr/>
      </dsp:nvSpPr>
      <dsp:spPr>
        <a:xfrm>
          <a:off x="3416788" y="2017373"/>
          <a:ext cx="1855601" cy="9054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1849"/>
              </a:lnTo>
              <a:lnTo>
                <a:pt x="1855601" y="621849"/>
              </a:lnTo>
              <a:lnTo>
                <a:pt x="1855601" y="9054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114595-5B3A-4876-829C-C0BC94E9EF59}">
      <dsp:nvSpPr>
        <dsp:cNvPr id="0" name=""/>
        <dsp:cNvSpPr/>
      </dsp:nvSpPr>
      <dsp:spPr>
        <a:xfrm>
          <a:off x="1531312" y="2017373"/>
          <a:ext cx="1885475" cy="905405"/>
        </a:xfrm>
        <a:custGeom>
          <a:avLst/>
          <a:gdLst/>
          <a:ahLst/>
          <a:cxnLst/>
          <a:rect l="0" t="0" r="0" b="0"/>
          <a:pathLst>
            <a:path>
              <a:moveTo>
                <a:pt x="1885475" y="0"/>
              </a:moveTo>
              <a:lnTo>
                <a:pt x="1885475" y="621849"/>
              </a:lnTo>
              <a:lnTo>
                <a:pt x="0" y="621849"/>
              </a:lnTo>
              <a:lnTo>
                <a:pt x="0" y="9054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F0FA3-74D1-4F47-8E89-16FF5E08EC25}">
      <dsp:nvSpPr>
        <dsp:cNvPr id="0" name=""/>
        <dsp:cNvSpPr/>
      </dsp:nvSpPr>
      <dsp:spPr>
        <a:xfrm>
          <a:off x="1886347" y="73714"/>
          <a:ext cx="3060881" cy="1943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12BF95-8B7D-43E2-B854-CD45745B4913}">
      <dsp:nvSpPr>
        <dsp:cNvPr id="0" name=""/>
        <dsp:cNvSpPr/>
      </dsp:nvSpPr>
      <dsp:spPr>
        <a:xfrm>
          <a:off x="2226445" y="396807"/>
          <a:ext cx="3060881" cy="1943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Коррупционные действия </a:t>
          </a:r>
          <a:endParaRPr lang="ru-RU" sz="2200" b="1" kern="1200" dirty="0"/>
        </a:p>
      </dsp:txBody>
      <dsp:txXfrm>
        <a:off x="2283373" y="453735"/>
        <a:ext cx="2947025" cy="1829803"/>
      </dsp:txXfrm>
    </dsp:sp>
    <dsp:sp modelId="{D9788FE0-83DB-4781-A3E5-F6E81FCDB7FB}">
      <dsp:nvSpPr>
        <dsp:cNvPr id="0" name=""/>
        <dsp:cNvSpPr/>
      </dsp:nvSpPr>
      <dsp:spPr>
        <a:xfrm>
          <a:off x="872" y="2922779"/>
          <a:ext cx="3060881" cy="1943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61A3E-0735-4646-A89D-5EA9B8B0928D}">
      <dsp:nvSpPr>
        <dsp:cNvPr id="0" name=""/>
        <dsp:cNvSpPr/>
      </dsp:nvSpPr>
      <dsp:spPr>
        <a:xfrm>
          <a:off x="340969" y="3245872"/>
          <a:ext cx="3060881" cy="1943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Коррупционные действия </a:t>
          </a:r>
          <a:endParaRPr lang="ru-RU" sz="2200" kern="1200" dirty="0"/>
        </a:p>
      </dsp:txBody>
      <dsp:txXfrm>
        <a:off x="397897" y="3302800"/>
        <a:ext cx="2947025" cy="1829803"/>
      </dsp:txXfrm>
    </dsp:sp>
    <dsp:sp modelId="{A2DCFFC9-42C5-46C8-B579-8A38CAE74FA7}">
      <dsp:nvSpPr>
        <dsp:cNvPr id="0" name=""/>
        <dsp:cNvSpPr/>
      </dsp:nvSpPr>
      <dsp:spPr>
        <a:xfrm>
          <a:off x="3741948" y="2922779"/>
          <a:ext cx="3060881" cy="1943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3A9C8E-1C4E-47BB-820E-19E84450377A}">
      <dsp:nvSpPr>
        <dsp:cNvPr id="0" name=""/>
        <dsp:cNvSpPr/>
      </dsp:nvSpPr>
      <dsp:spPr>
        <a:xfrm>
          <a:off x="4082046" y="3245872"/>
          <a:ext cx="3060881" cy="1943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Административные коррупционные преступления </a:t>
          </a:r>
          <a:endParaRPr lang="ru-RU" sz="2200" kern="1200" dirty="0"/>
        </a:p>
      </dsp:txBody>
      <dsp:txXfrm>
        <a:off x="4138974" y="3302800"/>
        <a:ext cx="2947025" cy="18298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212006-7929-49A5-A988-CC88E00F5D2F}">
      <dsp:nvSpPr>
        <dsp:cNvPr id="0" name=""/>
        <dsp:cNvSpPr/>
      </dsp:nvSpPr>
      <dsp:spPr>
        <a:xfrm>
          <a:off x="0" y="507"/>
          <a:ext cx="5486400" cy="34838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7302A8-7D70-4BCE-9D2E-8E2CF43661E3}">
      <dsp:nvSpPr>
        <dsp:cNvPr id="0" name=""/>
        <dsp:cNvSpPr/>
      </dsp:nvSpPr>
      <dsp:spPr>
        <a:xfrm>
          <a:off x="609600" y="579627"/>
          <a:ext cx="5486400" cy="34838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Предоставление физическими лицами лицам, уполномоченным на выполнение государственных функций, или лицам, приравненным к ним, незаконного материального вознаграждения, подарков, льгот либо услуг, если эти действия не содержат признаков уголовно наказуемого деяния, - влечет </a:t>
          </a:r>
          <a:r>
            <a:rPr lang="ru-RU" sz="1800" kern="1200" dirty="0" smtClean="0">
              <a:solidFill>
                <a:srgbClr val="FF0000"/>
              </a:solidFill>
            </a:rPr>
            <a:t>штраф в размере двухсот месячных расчетных показателей</a:t>
          </a:r>
          <a:endParaRPr lang="ru-RU" sz="1800" kern="1200" dirty="0"/>
        </a:p>
      </dsp:txBody>
      <dsp:txXfrm>
        <a:off x="711639" y="681666"/>
        <a:ext cx="5282322" cy="32797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67AB6-F131-4EDD-9F99-8A42C2577217}">
      <dsp:nvSpPr>
        <dsp:cNvPr id="0" name=""/>
        <dsp:cNvSpPr/>
      </dsp:nvSpPr>
      <dsp:spPr>
        <a:xfrm>
          <a:off x="0" y="-7957"/>
          <a:ext cx="5486400" cy="34838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04473F-CFE7-4A3D-9565-9AD79CB0C203}">
      <dsp:nvSpPr>
        <dsp:cNvPr id="0" name=""/>
        <dsp:cNvSpPr/>
      </dsp:nvSpPr>
      <dsp:spPr>
        <a:xfrm>
          <a:off x="609600" y="571162"/>
          <a:ext cx="5486400" cy="34838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Получение лицом, уполномоченным на выполнение государственных функций, либо приравненным к нему лицом лично или через посредника незаконного материального вознаграждения, подарков, льгот либо услуг за действия (бездействие) в пользу лиц, их предоставивших, если такие действия (бездействие) входят в служебные полномочия лица, уполномоченного на выполнение государственных функций, либо приравненного к нему лица, если эти действия не содержат признаков уголовно наказуемого деяния, - влечет </a:t>
          </a:r>
          <a:r>
            <a:rPr lang="ru-RU" sz="1400" kern="1200" dirty="0" smtClean="0">
              <a:solidFill>
                <a:srgbClr val="FF0000"/>
              </a:solidFill>
            </a:rPr>
            <a:t>штраф в размере шестисот месячных расчетных показателей</a:t>
          </a:r>
          <a:endParaRPr lang="ru-RU" sz="1400" kern="1200" dirty="0"/>
        </a:p>
      </dsp:txBody>
      <dsp:txXfrm>
        <a:off x="711639" y="673201"/>
        <a:ext cx="5282322" cy="32797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82373E-3C28-4865-8DC6-80EB260EAAD8}">
      <dsp:nvSpPr>
        <dsp:cNvPr id="0" name=""/>
        <dsp:cNvSpPr/>
      </dsp:nvSpPr>
      <dsp:spPr>
        <a:xfrm>
          <a:off x="123250" y="136"/>
          <a:ext cx="5603176" cy="3558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9BD7EB-5AD7-46F7-9429-693E3C8E0065}">
      <dsp:nvSpPr>
        <dsp:cNvPr id="0" name=""/>
        <dsp:cNvSpPr/>
      </dsp:nvSpPr>
      <dsp:spPr>
        <a:xfrm>
          <a:off x="745826" y="591582"/>
          <a:ext cx="5603176" cy="35580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1. Предоставление юридическими лицами лицам, уполномоченным на выполнение государственных функций, или лицам, приравненным к ним, незаконного материального вознаграждения, подарков, льгот либо услуг, если эти действия не содержат признаков уголовно наказуемого деяния, -влечет </a:t>
          </a:r>
          <a:r>
            <a:rPr lang="ru-RU" sz="1400" kern="1200" dirty="0" smtClean="0">
              <a:solidFill>
                <a:schemeClr val="accent2"/>
              </a:solidFill>
            </a:rPr>
            <a:t>штраф в размере семисот пятидесяти месячных расчетных показателей.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2. Действия, предусмотренные частью первой настоящей статьи, совершенные повторно в течение года после наложения административного взыскания, - влекут </a:t>
          </a:r>
          <a:r>
            <a:rPr lang="ru-RU" sz="1400" kern="1200" dirty="0" smtClean="0">
              <a:solidFill>
                <a:schemeClr val="accent2"/>
              </a:solidFill>
            </a:rPr>
            <a:t>штраф в размере тысячи пятисот месячных расчетных показателей </a:t>
          </a:r>
          <a:endParaRPr lang="ru-RU" sz="1400" kern="1200" dirty="0">
            <a:solidFill>
              <a:schemeClr val="accent2"/>
            </a:solidFill>
          </a:endParaRPr>
        </a:p>
      </dsp:txBody>
      <dsp:txXfrm>
        <a:off x="850037" y="695793"/>
        <a:ext cx="5394754" cy="33495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1B0948-65F5-4787-8134-786B38761166}">
      <dsp:nvSpPr>
        <dsp:cNvPr id="0" name=""/>
        <dsp:cNvSpPr/>
      </dsp:nvSpPr>
      <dsp:spPr>
        <a:xfrm>
          <a:off x="284174" y="216"/>
          <a:ext cx="5120632" cy="32516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12D1A9-B04C-464C-8EE0-229AAEEA7ABB}">
      <dsp:nvSpPr>
        <dsp:cNvPr id="0" name=""/>
        <dsp:cNvSpPr/>
      </dsp:nvSpPr>
      <dsp:spPr>
        <a:xfrm>
          <a:off x="853133" y="540727"/>
          <a:ext cx="5120632" cy="32516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Занятие государственными органами, органами местного самоуправления предпринимательской деятельностью вне возложенных на них законодательством функций либо принятие материальных благ и преимуществ, помимо установленных источников финансирования, - влечет </a:t>
          </a:r>
          <a:r>
            <a:rPr lang="ru-RU" sz="1600" kern="1200" dirty="0" smtClean="0">
              <a:solidFill>
                <a:schemeClr val="accent2"/>
              </a:solidFill>
            </a:rPr>
            <a:t>штраф на руководителей этих организаций в размере шестисот месячных расчетных показателей </a:t>
          </a:r>
          <a:endParaRPr lang="ru-RU" sz="1600" kern="1200" dirty="0">
            <a:solidFill>
              <a:schemeClr val="accent2"/>
            </a:solidFill>
          </a:endParaRPr>
        </a:p>
      </dsp:txBody>
      <dsp:txXfrm>
        <a:off x="948369" y="635963"/>
        <a:ext cx="4930160" cy="306112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F941FD-1F6D-45E8-B3EB-4CF99A72C577}">
      <dsp:nvSpPr>
        <dsp:cNvPr id="0" name=""/>
        <dsp:cNvSpPr/>
      </dsp:nvSpPr>
      <dsp:spPr>
        <a:xfrm>
          <a:off x="387709" y="211"/>
          <a:ext cx="5410042" cy="3435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8D832-4518-40F6-9D11-5C1170B9FCF0}">
      <dsp:nvSpPr>
        <dsp:cNvPr id="0" name=""/>
        <dsp:cNvSpPr/>
      </dsp:nvSpPr>
      <dsp:spPr>
        <a:xfrm>
          <a:off x="988825" y="571271"/>
          <a:ext cx="5410042" cy="3435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Непринятие руководителями либо ответственными секретарями или иными должностными лицами, определяемыми Президентом Республики Казахстан, государственных органов, Вооруженных Сил Республики Казахстан, других войск и воинских формирований Республики Казахстан в пределах своих полномочий мер в отношении подчиненных им лиц, виновных в совершении коррупционных правонарушений, либо принятие указанных мер с нарушением законодательства Республики Казахстан о противодействии коррупции, либо </a:t>
          </a:r>
          <a:r>
            <a:rPr lang="ru-RU" sz="1300" kern="1200" dirty="0" err="1" smtClean="0"/>
            <a:t>непредоставление</a:t>
          </a:r>
          <a:r>
            <a:rPr lang="ru-RU" sz="1300" kern="1200" dirty="0" smtClean="0"/>
            <a:t> соответствующей информации в органы государственных доходов по месту жительства виновных лиц -влечет </a:t>
          </a:r>
          <a:r>
            <a:rPr lang="ru-RU" sz="1300" kern="1200" dirty="0" smtClean="0">
              <a:solidFill>
                <a:schemeClr val="accent2"/>
              </a:solidFill>
            </a:rPr>
            <a:t>штраф в размере ста месячных расчетных показателей. </a:t>
          </a:r>
          <a:endParaRPr lang="ru-RU" sz="1300" kern="1200" dirty="0">
            <a:solidFill>
              <a:schemeClr val="accent2"/>
            </a:solidFill>
          </a:endParaRPr>
        </a:p>
      </dsp:txBody>
      <dsp:txXfrm>
        <a:off x="1089444" y="671890"/>
        <a:ext cx="5208804" cy="323413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3CE6D2-ADBE-4064-9866-0F2748C41336}">
      <dsp:nvSpPr>
        <dsp:cNvPr id="0" name=""/>
        <dsp:cNvSpPr/>
      </dsp:nvSpPr>
      <dsp:spPr>
        <a:xfrm>
          <a:off x="534568" y="457"/>
          <a:ext cx="5119981" cy="3251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ED7C0D-51A0-4AF8-8F49-34DCA504E432}">
      <dsp:nvSpPr>
        <dsp:cNvPr id="0" name=""/>
        <dsp:cNvSpPr/>
      </dsp:nvSpPr>
      <dsp:spPr>
        <a:xfrm>
          <a:off x="1103455" y="540900"/>
          <a:ext cx="5119981" cy="32511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Принятие руководителем государственных органов, учреждений и предприятий либо руководителем национальных компаний, национальных управляющих холдингов, национальных холдингов, национальных институтов развития, а также их дочерних организаций на работу лиц, ранее совершивших коррупционное преступление, - влечет </a:t>
          </a:r>
          <a:r>
            <a:rPr lang="ru-RU" sz="1600" kern="1200" dirty="0" smtClean="0">
              <a:solidFill>
                <a:schemeClr val="accent2"/>
              </a:solidFill>
            </a:rPr>
            <a:t>штраф в размере ста месячных расчетных показателей</a:t>
          </a:r>
          <a:endParaRPr lang="ru-RU" sz="1600" kern="1200" dirty="0">
            <a:solidFill>
              <a:schemeClr val="accent2"/>
            </a:solidFill>
          </a:endParaRPr>
        </a:p>
      </dsp:txBody>
      <dsp:txXfrm>
        <a:off x="1198679" y="636124"/>
        <a:ext cx="4929533" cy="3060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642918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Административные коррупционные правонарушения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5658296"/>
            <a:ext cx="7772400" cy="119970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ПРЕПОДАВАТЕЛЬ : ТУСУПОВА  А.Ж.</a:t>
            </a:r>
            <a:endParaRPr lang="ru-RU" dirty="0"/>
          </a:p>
        </p:txBody>
      </p:sp>
      <p:pic>
        <p:nvPicPr>
          <p:cNvPr id="24578" name="Picture 2" descr="Картинки по запросу коррупц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2428868"/>
            <a:ext cx="5462125" cy="2719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357422" y="2714620"/>
          <a:ext cx="6786578" cy="4006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Статья 680 </a:t>
            </a:r>
            <a:r>
              <a:rPr lang="ru-RU" dirty="0" err="1" smtClean="0"/>
              <a:t>КоАП</a:t>
            </a:r>
            <a:r>
              <a:rPr lang="ru-RU" dirty="0" smtClean="0"/>
              <a:t> РК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1428736"/>
            <a:ext cx="55007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Непринятие руководителями государственных органов мер по противодействию коррупции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385994" y="2994040"/>
          <a:ext cx="6758006" cy="3792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Статья 681 </a:t>
            </a:r>
            <a:r>
              <a:rPr lang="ru-RU" dirty="0" err="1" smtClean="0"/>
              <a:t>КоАП</a:t>
            </a:r>
            <a:r>
              <a:rPr lang="ru-RU" dirty="0" smtClean="0"/>
              <a:t> РК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285860"/>
            <a:ext cx="58579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Принятие на работу лиц, ранее совершивших коррупционное преступление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по запросу коррупц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857232"/>
            <a:ext cx="8577960" cy="4691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Коррупция это-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14612" y="1142984"/>
            <a:ext cx="6143668" cy="46434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Незаконное использование лицами, занимающими ответственную государственную должность, лицами, уполномоченными на выполнение государственных функций, лицами, приравненными к лицам, уполномоченным на выполнение государственных функций, должностными лицами своих должностных (служебных) полномочий и связанных с ними возможностей в целях получения или извлечения лично или через посредников имущественных (неимущественных) благ и преимуществ для себя либо третьих лиц, а равно подкуп данных лиц путем предоставления благ и преимуществ </a:t>
            </a:r>
          </a:p>
          <a:p>
            <a:endParaRPr lang="ru-RU" dirty="0"/>
          </a:p>
        </p:txBody>
      </p:sp>
      <p:sp>
        <p:nvSpPr>
          <p:cNvPr id="23554" name="AutoShape 2" descr="Картинки по запросу коррупция"/>
          <p:cNvSpPr>
            <a:spLocks noChangeAspect="1" noChangeArrowheads="1"/>
          </p:cNvSpPr>
          <p:nvPr/>
        </p:nvSpPr>
        <p:spPr bwMode="auto">
          <a:xfrm>
            <a:off x="155575" y="-1608138"/>
            <a:ext cx="6353175" cy="33623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56" name="Picture 4" descr="Картинки по запросу коррупц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500306"/>
            <a:ext cx="2286015" cy="26479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Тема коррупции является актуальной и для современного Казахстана</a:t>
            </a:r>
            <a:endParaRPr lang="ru-RU" dirty="0"/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0" y="2143116"/>
            <a:ext cx="4643470" cy="3000396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По данным Международной неправительственной организации </a:t>
            </a:r>
            <a:r>
              <a:rPr lang="ru-RU" dirty="0" err="1" smtClean="0"/>
              <a:t>Transparency</a:t>
            </a:r>
            <a:r>
              <a:rPr lang="ru-RU" dirty="0" smtClean="0"/>
              <a:t> Internationa1 индекс восприятия коррупции у Казахстана в 2014 г. составил 29 баллов из 100 (126 место из 174 стран) </a:t>
            </a:r>
            <a:endParaRPr lang="ru-RU" dirty="0"/>
          </a:p>
        </p:txBody>
      </p:sp>
      <p:pic>
        <p:nvPicPr>
          <p:cNvPr id="10242" name="Picture 2" descr="Картинки по запросу коррупц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4286256"/>
            <a:ext cx="3923474" cy="20764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214414" y="500042"/>
          <a:ext cx="7143800" cy="5278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7256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Глава 34 Кодекса «Административные коррупционные правонарушения»</a:t>
            </a:r>
            <a:endParaRPr lang="ru-RU" sz="3200" dirty="0"/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214282" y="1500174"/>
            <a:ext cx="4143404" cy="1214446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состоит из 6 статей</a:t>
            </a:r>
            <a:endParaRPr lang="ru-RU" dirty="0"/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0" y="3857628"/>
            <a:ext cx="9144000" cy="3000372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Которая предусматривает ответственность за предоставление материального вознаграждения физическими лицами, юридическими лицами за получение незаконного материального вознаграждения лицом, уполномоченным на выполнение государственных функций либо приравненным к нему лицом, за осуществление незаконной предпринимательской деятельности и получение незаконных доходов государственными органами и органами местного самоуправления, за непринятие мер руководителями государственных органов по борьбе с коррупцией, а также принятие на работу лиц, ранее совершивших коррупционное преступление</a:t>
            </a:r>
            <a:endParaRPr lang="ru-RU" dirty="0"/>
          </a:p>
        </p:txBody>
      </p:sp>
      <p:sp>
        <p:nvSpPr>
          <p:cNvPr id="6" name="Прямоугольник с одним вырезанным углом 5"/>
          <p:cNvSpPr/>
          <p:nvPr/>
        </p:nvSpPr>
        <p:spPr>
          <a:xfrm>
            <a:off x="4714876" y="2357430"/>
            <a:ext cx="4143404" cy="114300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Ст</a:t>
            </a:r>
            <a:r>
              <a:rPr lang="ru-RU" dirty="0" smtClean="0"/>
              <a:t> 676-681 </a:t>
            </a:r>
            <a:r>
              <a:rPr lang="ru-RU" dirty="0" err="1" smtClean="0"/>
              <a:t>КоАП</a:t>
            </a:r>
            <a:r>
              <a:rPr lang="ru-RU" dirty="0" smtClean="0"/>
              <a:t> РК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Статья 676 </a:t>
            </a:r>
            <a:r>
              <a:rPr lang="ru-RU" dirty="0" err="1" smtClean="0"/>
              <a:t>КоАП</a:t>
            </a:r>
            <a:r>
              <a:rPr lang="ru-RU" dirty="0" smtClean="0"/>
              <a:t> РК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solidFill>
                  <a:schemeClr val="tx2"/>
                </a:solidFill>
              </a:rPr>
              <a:t>Предоставление незаконного материального вознаграждения физическими лицами 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2786050" y="250030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solidFill>
                  <a:schemeClr val="tx2"/>
                </a:solidFill>
              </a:rPr>
              <a:t>Получение незаконного материального вознаграждения лицом, уполномоченным на выполнение государственных функций, либо приравненным к нему лицом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Статья 677 </a:t>
            </a:r>
            <a:r>
              <a:rPr lang="ru-RU" dirty="0" err="1" smtClean="0"/>
              <a:t>КоАП</a:t>
            </a:r>
            <a:r>
              <a:rPr lang="ru-RU" dirty="0" smtClean="0"/>
              <a:t> РК 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2571736" y="242886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671746" y="2571744"/>
          <a:ext cx="6472254" cy="4149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Статья 678 </a:t>
            </a:r>
            <a:r>
              <a:rPr lang="ru-RU" dirty="0" err="1" smtClean="0"/>
              <a:t>КоАП</a:t>
            </a:r>
            <a:r>
              <a:rPr lang="ru-RU" dirty="0" smtClean="0"/>
              <a:t> РК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571612"/>
            <a:ext cx="59293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Предоставление незаконного материального вознаграждения юридическими лицами 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86060" y="2928934"/>
          <a:ext cx="6257940" cy="3792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Статья 679 </a:t>
            </a:r>
            <a:r>
              <a:rPr lang="ru-RU" dirty="0" err="1" smtClean="0"/>
              <a:t>КоАП</a:t>
            </a:r>
            <a:r>
              <a:rPr lang="ru-RU" dirty="0" smtClean="0"/>
              <a:t> РК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1357298"/>
            <a:ext cx="61436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Осуществление незаконной предпринимательской деятельности и получение незаконных доходов государственными органами и органами местного самоуправления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</TotalTime>
  <Words>675</Words>
  <Application>Microsoft Office PowerPoint</Application>
  <PresentationFormat>Экран (4:3)</PresentationFormat>
  <Paragraphs>33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Административные коррупционные правонарушения</vt:lpstr>
      <vt:lpstr>Коррупция это-</vt:lpstr>
      <vt:lpstr>Тема коррупции является актуальной и для современного Казахстана</vt:lpstr>
      <vt:lpstr>Презентация PowerPoint</vt:lpstr>
      <vt:lpstr>Глава 34 Кодекса «Административные коррупционные правонарушения»</vt:lpstr>
      <vt:lpstr>Статья 676 КоАП РК</vt:lpstr>
      <vt:lpstr>Статья 677 КоАП РК </vt:lpstr>
      <vt:lpstr>Статья 678 КоАП РК </vt:lpstr>
      <vt:lpstr>Статья 679 КоАП РК</vt:lpstr>
      <vt:lpstr>Статья 680 КоАП РК</vt:lpstr>
      <vt:lpstr>Статья 681 КоАП РК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Административные коррупционные правонарушения</dc:title>
  <dc:creator>lenovo</dc:creator>
  <cp:lastModifiedBy>Almagul</cp:lastModifiedBy>
  <cp:revision>9</cp:revision>
  <dcterms:created xsi:type="dcterms:W3CDTF">2018-05-03T15:17:34Z</dcterms:created>
  <dcterms:modified xsi:type="dcterms:W3CDTF">2019-05-19T11:06:14Z</dcterms:modified>
</cp:coreProperties>
</file>